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73" r:id="rId5"/>
    <p:sldId id="280" r:id="rId6"/>
    <p:sldId id="271" r:id="rId7"/>
    <p:sldId id="274" r:id="rId8"/>
    <p:sldId id="281" r:id="rId9"/>
    <p:sldId id="27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1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411887"/>
            <a:ext cx="8640960" cy="144016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ГЕОРГИЕВСКАЯ 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ЛЕНТА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ИСТОРИЯ 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ВОЗНИКНОВЕНИЯ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373216"/>
            <a:ext cx="3744416" cy="648072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ru-RU" sz="2000" b="1" i="1" dirty="0" smtClean="0">
                <a:solidFill>
                  <a:schemeClr val="tx1"/>
                </a:solidFill>
              </a:rPr>
              <a:t>Составила учитель начальных классов</a:t>
            </a:r>
          </a:p>
          <a:p>
            <a:pPr>
              <a:spcBef>
                <a:spcPts val="0"/>
              </a:spcBef>
            </a:pPr>
            <a:r>
              <a:rPr lang="ru-RU" sz="2000" b="1" i="1" dirty="0" err="1" smtClean="0">
                <a:solidFill>
                  <a:schemeClr val="tx1"/>
                </a:solidFill>
              </a:rPr>
              <a:t>Лазаренкова</a:t>
            </a:r>
            <a:r>
              <a:rPr lang="ru-RU" sz="2000" b="1" i="1" dirty="0" smtClean="0">
                <a:solidFill>
                  <a:schemeClr val="tx1"/>
                </a:solidFill>
              </a:rPr>
              <a:t> Алена Евгеньевна</a:t>
            </a:r>
          </a:p>
          <a:p>
            <a:pPr>
              <a:spcBef>
                <a:spcPts val="0"/>
              </a:spcBef>
            </a:pPr>
            <a:r>
              <a:rPr lang="ru-RU" sz="2000" b="1" i="1" dirty="0" smtClean="0">
                <a:solidFill>
                  <a:schemeClr val="tx1"/>
                </a:solidFill>
              </a:rPr>
              <a:t>МБОУ СОМШ №44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им.В.Кудзоева</a:t>
            </a:r>
            <a:endParaRPr lang="ru-RU" sz="2000" b="1" i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i="1" dirty="0" err="1" smtClean="0">
                <a:solidFill>
                  <a:schemeClr val="tx1"/>
                </a:solidFill>
              </a:rPr>
              <a:t>г.Владикавказ</a:t>
            </a:r>
            <a:endParaRPr lang="ru-RU" sz="2000" b="1" i="1" dirty="0" smtClean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63" y="4257129"/>
            <a:ext cx="8143274" cy="11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855070"/>
            <a:ext cx="4248472" cy="2707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855071"/>
            <a:ext cx="2520280" cy="25202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3876" y="1268760"/>
            <a:ext cx="8092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 </a:t>
            </a:r>
            <a:r>
              <a:rPr lang="ru-RU" dirty="0"/>
              <a:t>канун  праздника  с  24 апреля  по 9 мая  начиная  с 2005 года  в  России проводится  масштабная   акция  под  названием «Георгиевская  ленточка»,  которая  была приурочена  к 60- </a:t>
            </a:r>
            <a:r>
              <a:rPr lang="ru-RU" dirty="0" err="1"/>
              <a:t>летию</a:t>
            </a:r>
            <a:r>
              <a:rPr lang="ru-RU" dirty="0"/>
              <a:t>  Победы Великой Отечественной  войны. Акция начинается с распространения  среди населения  отрезков лент, по форме и цвету  напоминающую Георгиевскую  ленту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Цель </a:t>
            </a:r>
            <a:r>
              <a:rPr lang="ru-RU" dirty="0"/>
              <a:t>акции — создание символа праздника — Дня Победы</a:t>
            </a:r>
          </a:p>
          <a:p>
            <a:r>
              <a:rPr lang="ru-RU" dirty="0"/>
              <a:t>Этот символ — выражение нашего уважения к ветеранам, дань памяти павшим на поле боя, благодарность людям, отдавшим все для фронта. Всем тем, благодаря кому мы победили в 1945 году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2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05273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История возникновения Георгиевской ленты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30" t="6954" r="47637" b="12204"/>
          <a:stretch/>
        </p:blipFill>
        <p:spPr>
          <a:xfrm>
            <a:off x="323528" y="1716848"/>
            <a:ext cx="3283212" cy="4144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500" t="4935" r="4620" b="5675"/>
          <a:stretch/>
        </p:blipFill>
        <p:spPr>
          <a:xfrm>
            <a:off x="4644008" y="3919926"/>
            <a:ext cx="3240360" cy="26587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78188" y="191683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Георгиевская ленточка получила свое название от ордена Святого Георгия. Этот орден был учрежден в России в 1769 году Екатериной Второй. Он назван по имени святого Георгия, покровителя русского воинства</a:t>
            </a:r>
          </a:p>
        </p:txBody>
      </p:sp>
    </p:spTree>
    <p:extLst>
      <p:ext uri="{BB962C8B-B14F-4D97-AF65-F5344CB8AC3E}">
        <p14:creationId xmlns:p14="http://schemas.microsoft.com/office/powerpoint/2010/main" val="35778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3407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1427" y="150643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 иконах святой Георгий изображается сидящим на белом коне и поражающим копьем змея. Это изображение основано на предании и относится к посмертным чудесам святого великомученика Георгия.</a:t>
            </a:r>
          </a:p>
        </p:txBody>
      </p:sp>
      <p:pic>
        <p:nvPicPr>
          <p:cNvPr id="3074" name="Picture 2" descr="C:\Users\A\Desktop\p1b16lqg9225qfssqvf1es66n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4032448" cy="50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\Desktop\07-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5004048" cy="35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412776"/>
            <a:ext cx="3682752" cy="2592288"/>
          </a:xfrm>
        </p:spPr>
        <p:txBody>
          <a:bodyPr>
            <a:noAutofit/>
          </a:bodyPr>
          <a:lstStyle/>
          <a:p>
            <a:r>
              <a:rPr lang="ru-RU" sz="2400" dirty="0"/>
              <a:t>Святого Георгия Победоносца особенно чтят в республике Северной Осетии – Алания. Он  является покровителем мужчин, путников и воинов</a:t>
            </a:r>
          </a:p>
        </p:txBody>
      </p:sp>
    </p:spTree>
    <p:extLst>
      <p:ext uri="{BB962C8B-B14F-4D97-AF65-F5344CB8AC3E}">
        <p14:creationId xmlns:p14="http://schemas.microsoft.com/office/powerpoint/2010/main" val="191022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14" y="1052736"/>
            <a:ext cx="845225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Что означает черный и оранжевый цвет</a:t>
            </a:r>
            <a:r>
              <a:rPr lang="ru-RU" sz="2800" b="1" dirty="0" smtClean="0">
                <a:solidFill>
                  <a:srgbClr val="C00000"/>
                </a:solidFill>
              </a:rPr>
              <a:t>?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dirty="0" smtClean="0"/>
              <a:t>Цвета ленты— три черных полосы, и две оранжевые полосы  </a:t>
            </a:r>
          </a:p>
          <a:p>
            <a:pPr algn="ctr"/>
            <a:r>
              <a:rPr lang="ru-RU" dirty="0" smtClean="0"/>
              <a:t>означают </a:t>
            </a:r>
            <a:r>
              <a:rPr lang="ru-RU" dirty="0"/>
              <a:t>«дым и пламя» и являются знаком личной доблести солдата на поле боя.</a:t>
            </a:r>
          </a:p>
          <a:p>
            <a:pPr algn="ctr"/>
            <a:r>
              <a:rPr lang="ru-RU" dirty="0"/>
              <a:t>Но как бы то ни было, для нас – это цвета победы, цвета мужества и героизма, символ памяти и уважения к ветеранам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3781565"/>
            <a:ext cx="8324127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3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80728"/>
            <a:ext cx="6120680" cy="42057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07904" y="5644977"/>
            <a:ext cx="1952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три ордена Славы</a:t>
            </a:r>
          </a:p>
        </p:txBody>
      </p:sp>
    </p:spTree>
    <p:extLst>
      <p:ext uri="{BB962C8B-B14F-4D97-AF65-F5344CB8AC3E}">
        <p14:creationId xmlns:p14="http://schemas.microsoft.com/office/powerpoint/2010/main" val="107881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\Desktop\Glushenk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1295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8" y="3429000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/>
              <a:t>ГЛУЩЕНКО МИХАИЛ </a:t>
            </a:r>
            <a:endParaRPr lang="ru-RU" sz="1200" dirty="0" smtClean="0"/>
          </a:p>
          <a:p>
            <a:pPr lvl="0" algn="ctr"/>
            <a:r>
              <a:rPr lang="ru-RU" sz="1200" dirty="0" smtClean="0"/>
              <a:t>АНДРЕЕВИЧ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980728"/>
            <a:ext cx="527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Полные кавалеры ордена Славы-уроженцы Осетии </a:t>
            </a:r>
            <a:endParaRPr lang="ru-RU" dirty="0"/>
          </a:p>
        </p:txBody>
      </p:sp>
      <p:pic>
        <p:nvPicPr>
          <p:cNvPr id="4099" name="Picture 3" descr="C:\Users\A\Desktop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24" y="1556792"/>
            <a:ext cx="2870714" cy="26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\Desktop\img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/>
          <a:stretch/>
        </p:blipFill>
        <p:spPr bwMode="auto">
          <a:xfrm>
            <a:off x="4932040" y="1484784"/>
            <a:ext cx="3024336" cy="25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\Desktop\Виктор_Михайлович_Коняе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0665"/>
            <a:ext cx="1828800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7779" y="6213241"/>
            <a:ext cx="1705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/>
              <a:t>КОНЯЕВ ВИКТОР </a:t>
            </a:r>
            <a:endParaRPr lang="ru-RU" sz="1400" dirty="0" smtClean="0"/>
          </a:p>
          <a:p>
            <a:pPr lvl="0" algn="ctr"/>
            <a:r>
              <a:rPr lang="ru-RU" sz="1400" dirty="0" smtClean="0"/>
              <a:t>МИХАЙЛОВИЧ</a:t>
            </a:r>
            <a:endParaRPr lang="ru-RU" sz="1400" dirty="0"/>
          </a:p>
        </p:txBody>
      </p:sp>
      <p:pic>
        <p:nvPicPr>
          <p:cNvPr id="4102" name="Picture 6" descr="C:\Users\A\Desktop\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r="19387"/>
          <a:stretch/>
        </p:blipFill>
        <p:spPr bwMode="auto">
          <a:xfrm>
            <a:off x="4932040" y="3891492"/>
            <a:ext cx="1964266" cy="2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6100197"/>
            <a:ext cx="1847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/>
              <a:t>ТОГОЕВ НИКОЛАЙ </a:t>
            </a:r>
            <a:endParaRPr lang="ru-RU" sz="1400" dirty="0" smtClean="0"/>
          </a:p>
          <a:p>
            <a:pPr lvl="0" algn="ctr"/>
            <a:r>
              <a:rPr lang="ru-RU" sz="1400" dirty="0" smtClean="0"/>
              <a:t>БОРИСОВИЧ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1799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e9c2a487c85a9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0356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4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754</TotalTime>
  <Words>271</Words>
  <Application>Microsoft Office PowerPoint</Application>
  <PresentationFormat>Экран (4:3)</PresentationFormat>
  <Paragraphs>26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ГЕОРГИЕВСКАЯ ЛЕНТА ИСТОРИЯ ВОЗНИКНОВЕНИЯ</vt:lpstr>
      <vt:lpstr>Презентация PowerPoint</vt:lpstr>
      <vt:lpstr>Презентация PowerPoint</vt:lpstr>
      <vt:lpstr>Презентация PowerPoint</vt:lpstr>
      <vt:lpstr>Святого Георгия Победоносца особенно чтят в республике Северной Осетии – Алания. Он  является покровителем мужчин, путников и воинов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A</cp:lastModifiedBy>
  <cp:revision>43</cp:revision>
  <dcterms:created xsi:type="dcterms:W3CDTF">2015-04-19T15:51:03Z</dcterms:created>
  <dcterms:modified xsi:type="dcterms:W3CDTF">2022-02-14T16:09:06Z</dcterms:modified>
</cp:coreProperties>
</file>